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6caf6d8b3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6caf6d8b3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d516a9d9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d516a9d9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Linda Smith Koehler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Linda Smith Koehler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each other.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all life.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the Mother.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the 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the forest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the sea and sky.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 with all people.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one, you and I.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